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60" r:id="rId6"/>
    <p:sldId id="259" r:id="rId7"/>
    <p:sldId id="26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5" autoAdjust="0"/>
    <p:restoredTop sz="94660"/>
  </p:normalViewPr>
  <p:slideViewPr>
    <p:cSldViewPr snapToGrid="0">
      <p:cViewPr varScale="1">
        <p:scale>
          <a:sx n="63" d="100"/>
          <a:sy n="63" d="100"/>
        </p:scale>
        <p:origin x="9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7FA-4914-4450-BF27-EB8F8E79E298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5E7EE-9DEC-4147-A9FC-B2098D21A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831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7FA-4914-4450-BF27-EB8F8E79E298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5E7EE-9DEC-4147-A9FC-B2098D21A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599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7FA-4914-4450-BF27-EB8F8E79E298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5E7EE-9DEC-4147-A9FC-B2098D21A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853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7FA-4914-4450-BF27-EB8F8E79E298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5E7EE-9DEC-4147-A9FC-B2098D21A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358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7FA-4914-4450-BF27-EB8F8E79E298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5E7EE-9DEC-4147-A9FC-B2098D21A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7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7FA-4914-4450-BF27-EB8F8E79E298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5E7EE-9DEC-4147-A9FC-B2098D21A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4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7FA-4914-4450-BF27-EB8F8E79E298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5E7EE-9DEC-4147-A9FC-B2098D21A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74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7FA-4914-4450-BF27-EB8F8E79E298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5E7EE-9DEC-4147-A9FC-B2098D21A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497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7FA-4914-4450-BF27-EB8F8E79E298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5E7EE-9DEC-4147-A9FC-B2098D21A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95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7FA-4914-4450-BF27-EB8F8E79E298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5E7EE-9DEC-4147-A9FC-B2098D21A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011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7FA-4914-4450-BF27-EB8F8E79E298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5E7EE-9DEC-4147-A9FC-B2098D21A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619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C97FA-4914-4450-BF27-EB8F8E79E298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5E7EE-9DEC-4147-A9FC-B2098D21A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38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РИШЛА ВЕСНА - Весёлый - Музыкальный Мульти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1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hlinkClick r:id="" action="ppaction://hlinkshowjump?jump=nextslide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56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1545700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Антонио Вивальди (Antonio Vivaldi).Времена года. Весн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91805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Музыка весны. Звуки природы,пение птиц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53420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7029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0"/>
            <a:ext cx="12193057" cy="67061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5125"/>
            <a:ext cx="10744200" cy="611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9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70298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720" y="365126"/>
            <a:ext cx="6786880" cy="61169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565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13578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0</Words>
  <Application>Microsoft Office PowerPoint</Application>
  <PresentationFormat>Широкоэкранный</PresentationFormat>
  <Paragraphs>0</Paragraphs>
  <Slides>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Платье для Весны</dc:title>
  <dc:creator>Пользователь Windows</dc:creator>
  <cp:lastModifiedBy>Пользователь Windows</cp:lastModifiedBy>
  <cp:revision>17</cp:revision>
  <dcterms:created xsi:type="dcterms:W3CDTF">2018-04-18T21:54:16Z</dcterms:created>
  <dcterms:modified xsi:type="dcterms:W3CDTF">2019-08-14T15:43:13Z</dcterms:modified>
</cp:coreProperties>
</file>